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media/image5.png" ContentType="image/png"/>
  <Override PartName="/ppt/media/image6.jpeg" ContentType="image/jpeg"/>
  <Override PartName="/ppt/media/image7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ffffff"/>
                </a:solidFill>
                <a:latin typeface="Goudy Old Style"/>
              </a:rPr>
              <a:t>Click to move the slide</a:t>
            </a:r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r">
              <a:buNone/>
            </a:pPr>
            <a:fld id="{278F7ED8-E3E7-45BB-8CD9-56AFBD0989C3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D1C7313-1E75-49BD-BA56-929731DC0FB6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41432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1496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368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41432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1496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582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41432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1496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91368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41432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1496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582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 algn="ctr">
              <a:lnSpc>
                <a:spcPct val="90000"/>
              </a:lnSpc>
              <a:buNone/>
            </a:pPr>
            <a:r>
              <a:rPr b="0" lang="en-US" sz="54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Click to edit Master title style</a:t>
            </a:r>
            <a:endParaRPr b="0" lang="en-US" sz="54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buNone/>
            </a:pPr>
            <a:fld id="{CEF5815A-523E-44DB-B23B-9299D1C42B88}" type="datetime1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04/26/2022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buNone/>
            </a:pPr>
            <a:fld id="{078D8973-A291-45B0-8958-55EA8F933FDD}" type="slidenum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&lt;number&gt;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Click to edit the outline text format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Second Outline Level</a:t>
            </a:r>
            <a:endParaRPr b="0" lang="en-US" sz="18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Third Outline Level</a:t>
            </a:r>
            <a:endParaRPr b="0" lang="en-US" sz="16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Fourth Outline Level</a:t>
            </a:r>
            <a:endParaRPr b="0" lang="en-US" sz="16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Fifth Outline Level</a:t>
            </a:r>
            <a:endParaRPr b="0" lang="en-US" sz="20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Sixth Outline Level</a:t>
            </a:r>
            <a:endParaRPr b="0" lang="en-US" sz="20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Seventh Outline Level</a:t>
            </a:r>
            <a:endParaRPr b="0" lang="en-US" sz="20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4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Click to edit Master title style</a:t>
            </a:r>
            <a:endParaRPr b="0" lang="en-U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Autofit/>
          </a:bodyPr>
          <a:p>
            <a:pPr marL="343080" indent="-30600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Click to edit Master text styles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1" marL="720000" indent="-270000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en-US" sz="21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Second level</a:t>
            </a:r>
            <a:endParaRPr b="0" lang="en-US" sz="21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2" marL="1026000" indent="-21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18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Third level</a:t>
            </a:r>
            <a:endParaRPr b="0" lang="en-US" sz="18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3" marL="1386000" indent="-21600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en-US" sz="1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Fourth level</a:t>
            </a:r>
            <a:endParaRPr b="0" lang="en-US" sz="16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4" marL="1674000" indent="-21600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1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Fifth level</a:t>
            </a:r>
            <a:endParaRPr b="0" lang="en-US" sz="16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buNone/>
            </a:pPr>
            <a:fld id="{F9B4ED39-FE49-42DA-BCF1-21121E200F91}" type="datetime1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04/26/2022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buNone/>
            </a:pPr>
            <a:fld id="{EDA4BCDF-EE11-4549-9EED-B42A3BEE08BD}" type="slidenum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&lt;number&gt;</a:t>
            </a:fld>
            <a:endParaRPr b="0" lang="en-US" sz="11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4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89" name="Freeform 5"/>
          <p:cNvSpPr/>
          <p:nvPr/>
        </p:nvSpPr>
        <p:spPr>
          <a:xfrm rot="5400000">
            <a:off x="7132320" y="1385640"/>
            <a:ext cx="4030920" cy="4100040"/>
          </a:xfrm>
          <a:custGeom>
            <a:avLst/>
            <a:gdLst/>
            <a:ahLst/>
            <a:rect l="l" t="t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  <a:effectLst>
            <a:outerShdw algn="tl" blurRad="50760" dir="5400000" dist="38160" rotWithShape="0">
              <a:srgbClr val="000000">
                <a:alpha val="43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7390080" y="1673640"/>
            <a:ext cx="3484800" cy="2420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Final Demo Presentation</a:t>
            </a:r>
            <a:endParaRPr b="0" lang="en-US" sz="40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7390080" y="4158000"/>
            <a:ext cx="3484800" cy="10263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/>
          </a:bodyPr>
          <a:p>
            <a:pPr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2300" spc="-1" strike="noStrike">
                <a:solidFill>
                  <a:srgbClr val="ffffff"/>
                </a:solidFill>
                <a:latin typeface="Goudy Old Style"/>
              </a:rPr>
              <a:t>Kelton Chesshire</a:t>
            </a:r>
            <a:endParaRPr b="0" lang="en-US" sz="2300" spc="-1" strike="noStrike">
              <a:latin typeface="Arial"/>
            </a:endParaRPr>
          </a:p>
          <a:p>
            <a:pPr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2300" spc="-1" strike="noStrike">
                <a:solidFill>
                  <a:srgbClr val="ffffff"/>
                </a:solidFill>
                <a:latin typeface="Goudy Old Style"/>
              </a:rPr>
              <a:t>- Mobile Application</a:t>
            </a:r>
            <a:endParaRPr b="0" lang="en-US" sz="2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1" descr=""/>
          <p:cNvPicPr/>
          <p:nvPr/>
        </p:nvPicPr>
        <p:blipFill>
          <a:blip r:embed="rId1"/>
          <a:stretch/>
        </p:blipFill>
        <p:spPr>
          <a:xfrm>
            <a:off x="0" y="360"/>
            <a:ext cx="6095520" cy="6857640"/>
          </a:xfrm>
          <a:prstGeom prst="rect">
            <a:avLst/>
          </a:prstGeom>
          <a:ln w="0">
            <a:noFill/>
          </a:ln>
        </p:spPr>
      </p:pic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800" cy="9702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Validation</a:t>
            </a:r>
            <a:endParaRPr b="0" lang="en-US" sz="40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783680" cy="4515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 fontScale="97000"/>
          </a:bodyPr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Phases:</a:t>
            </a:r>
            <a:endParaRPr b="0" lang="en-US" sz="24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  <a:tabLst>
                <a:tab algn="l" pos="0"/>
              </a:tabLst>
            </a:pPr>
            <a:r>
              <a:rPr b="0" lang="en-US" sz="24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Basic App Navigation</a:t>
            </a:r>
            <a:endParaRPr b="0" lang="en-US" sz="24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  <a:tabLst>
                <a:tab algn="l" pos="0"/>
              </a:tabLst>
            </a:pPr>
            <a:r>
              <a:rPr b="0" lang="en-US" sz="24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Authentication (Login, Logout)</a:t>
            </a:r>
            <a:endParaRPr b="0" lang="en-US" sz="24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  <a:tabLst>
                <a:tab algn="l" pos="0"/>
              </a:tabLst>
            </a:pPr>
            <a:r>
              <a:rPr b="0" lang="en-US" sz="24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Sign Up</a:t>
            </a:r>
            <a:endParaRPr b="0" lang="en-US" sz="24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  <a:tabLst>
                <a:tab algn="l" pos="0"/>
              </a:tabLst>
            </a:pPr>
            <a:r>
              <a:rPr b="0" lang="en-US" sz="24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Form Validation</a:t>
            </a:r>
            <a:endParaRPr b="0" lang="en-US" sz="24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  <a:tabLst>
                <a:tab algn="l" pos="0"/>
              </a:tabLst>
            </a:pPr>
            <a:r>
              <a:rPr b="0" lang="en-US" sz="24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Database Connection</a:t>
            </a:r>
            <a:endParaRPr b="0" lang="en-US" sz="24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  <a:tabLst>
                <a:tab algn="l" pos="0"/>
              </a:tabLst>
            </a:pPr>
            <a:r>
              <a:rPr b="0" lang="en-US" sz="24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Connecting with Machine</a:t>
            </a:r>
            <a:endParaRPr b="0" lang="en-US" sz="24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  <a:tabLst>
                <a:tab algn="l" pos="0"/>
              </a:tabLst>
            </a:pPr>
            <a:r>
              <a:rPr b="0" lang="en-US" sz="24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Error Handling</a:t>
            </a:r>
            <a:endParaRPr b="0" lang="en-US" sz="24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pic>
        <p:nvPicPr>
          <p:cNvPr id="95" name="" descr=""/>
          <p:cNvPicPr/>
          <p:nvPr/>
        </p:nvPicPr>
        <p:blipFill>
          <a:blip r:embed="rId2"/>
          <a:stretch/>
        </p:blipFill>
        <p:spPr>
          <a:xfrm>
            <a:off x="228600" y="2667240"/>
            <a:ext cx="5638320" cy="1904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{7C50BA34-722D-428B-BC13-84666D371572}tf55705232_win32</Template>
  <TotalTime>57</TotalTime>
  <Application>LibreOffice/7.2.6.2$Linux_X86_64 LibreOffice_project/20$Build-2</Application>
  <AppVersion>15.0000</AppVersion>
  <Words>155</Words>
  <Paragraphs>39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2022-04-25T21:57:21Z</dcterms:created>
  <dc:creator>Holden Haile</dc:creator>
  <dc:description/>
  <dc:language>en-US</dc:language>
  <cp:lastModifiedBy/>
  <dcterms:modified xsi:type="dcterms:W3CDTF">2022-04-26T00:28:57Z</dcterms:modified>
  <cp:revision>2</cp:revision>
  <dc:subject/>
  <dc:title>Final Demo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5</vt:i4>
  </property>
</Properties>
</file>